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0"/>
            <a:ext cx="1153160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2023 – 2024</a:t>
            </a:r>
          </a:p>
          <a:p>
            <a:pPr algn="ctr"/>
            <a:r>
              <a:rPr lang="fr-FR" sz="3200" dirty="0"/>
              <a:t>Manche 2 – Niveau 4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79D79D4E-6497-4814-B0DA-25FA455C2D0F}"/>
              </a:ext>
            </a:extLst>
          </p:cNvPr>
          <p:cNvGrpSpPr>
            <a:grpSpLocks noChangeAspect="1"/>
          </p:cNvGrpSpPr>
          <p:nvPr/>
        </p:nvGrpSpPr>
        <p:grpSpPr>
          <a:xfrm>
            <a:off x="292559" y="1089000"/>
            <a:ext cx="11606881" cy="4680000"/>
            <a:chOff x="0" y="0"/>
            <a:chExt cx="3680460" cy="1483995"/>
          </a:xfrm>
        </p:grpSpPr>
        <p:pic>
          <p:nvPicPr>
            <p:cNvPr id="10" name="Image 9" descr="Zèbres, Tanzanie, Animaux, Afrique">
              <a:extLst>
                <a:ext uri="{FF2B5EF4-FFF2-40B4-BE49-F238E27FC236}">
                  <a16:creationId xmlns:a16="http://schemas.microsoft.com/office/drawing/2014/main" id="{C6B35555-6442-41D0-AAAF-6EDE9ABDAA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729" b="23340"/>
            <a:stretch/>
          </p:blipFill>
          <p:spPr bwMode="auto">
            <a:xfrm>
              <a:off x="0" y="0"/>
              <a:ext cx="2610485" cy="7772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Image 10" descr="Zèbres, Tanzanie, Animaux, Afrique">
              <a:extLst>
                <a:ext uri="{FF2B5EF4-FFF2-40B4-BE49-F238E27FC236}">
                  <a16:creationId xmlns:a16="http://schemas.microsoft.com/office/drawing/2014/main" id="{F7D37DA0-049E-4BD3-A511-14A6A07E0C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677" r="54905" b="25801"/>
            <a:stretch/>
          </p:blipFill>
          <p:spPr bwMode="auto">
            <a:xfrm>
              <a:off x="2545080" y="0"/>
              <a:ext cx="1111250" cy="76962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4A6DE9C7-CA07-4066-80FA-D5FE8906A9B9}"/>
                </a:ext>
              </a:extLst>
            </p:cNvPr>
            <p:cNvGrpSpPr/>
            <p:nvPr/>
          </p:nvGrpSpPr>
          <p:grpSpPr>
            <a:xfrm>
              <a:off x="7620" y="685800"/>
              <a:ext cx="3672840" cy="798195"/>
              <a:chOff x="0" y="0"/>
              <a:chExt cx="3672840" cy="798195"/>
            </a:xfrm>
          </p:grpSpPr>
          <p:pic>
            <p:nvPicPr>
              <p:cNvPr id="13" name="Image 12" descr="Botte De Foin, Blé, Champ, Agriculture">
                <a:extLst>
                  <a:ext uri="{FF2B5EF4-FFF2-40B4-BE49-F238E27FC236}">
                    <a16:creationId xmlns:a16="http://schemas.microsoft.com/office/drawing/2014/main" id="{A65FD98F-3A79-4360-ADF8-E583EF19D1A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000" t="27294" r="18500" b="4868"/>
              <a:stretch/>
            </p:blipFill>
            <p:spPr bwMode="auto">
              <a:xfrm>
                <a:off x="0" y="0"/>
                <a:ext cx="960120" cy="78295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4" name="Image 13" descr="Botte De Foin, Blé, Champ, Agriculture">
                <a:extLst>
                  <a:ext uri="{FF2B5EF4-FFF2-40B4-BE49-F238E27FC236}">
                    <a16:creationId xmlns:a16="http://schemas.microsoft.com/office/drawing/2014/main" id="{43FD3C13-6849-4DC0-8E75-4F372C0FA51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000" t="27294" r="18500" b="4868"/>
              <a:stretch/>
            </p:blipFill>
            <p:spPr bwMode="auto">
              <a:xfrm>
                <a:off x="937260" y="7620"/>
                <a:ext cx="960120" cy="78295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5" name="Image 14" descr="Botte De Foin, Blé, Champ, Agriculture">
                <a:extLst>
                  <a:ext uri="{FF2B5EF4-FFF2-40B4-BE49-F238E27FC236}">
                    <a16:creationId xmlns:a16="http://schemas.microsoft.com/office/drawing/2014/main" id="{D740913B-CD39-4244-A60D-137D8B311C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000" t="27294" r="18500" b="4868"/>
              <a:stretch/>
            </p:blipFill>
            <p:spPr bwMode="auto">
              <a:xfrm>
                <a:off x="1866900" y="15240"/>
                <a:ext cx="960120" cy="78295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" name="Image 15" descr="Botte De Foin, Blé, Champ, Agriculture">
                <a:extLst>
                  <a:ext uri="{FF2B5EF4-FFF2-40B4-BE49-F238E27FC236}">
                    <a16:creationId xmlns:a16="http://schemas.microsoft.com/office/drawing/2014/main" id="{EDA68595-5E66-413E-A117-C67E45619B3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000" t="27294" r="18500" b="4868"/>
              <a:stretch/>
            </p:blipFill>
            <p:spPr bwMode="auto">
              <a:xfrm>
                <a:off x="2712720" y="7620"/>
                <a:ext cx="960120" cy="78295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2386296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6</cp:revision>
  <dcterms:created xsi:type="dcterms:W3CDTF">2024-01-15T15:53:14Z</dcterms:created>
  <dcterms:modified xsi:type="dcterms:W3CDTF">2024-01-15T16:50:42Z</dcterms:modified>
</cp:coreProperties>
</file>